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A65E-3211-4B84-A8CD-51B87AD3BC12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1B8F6-D1C7-4D63-A266-49B14E277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Промышленные защитные ограждения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9144000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Инженерные защитные ограждения периметра режимных объектов.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Александр\ФОТОГРАФИИ\_для PPT\МКЖ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142984"/>
            <a:ext cx="2786083" cy="1856663"/>
          </a:xfrm>
          <a:prstGeom prst="rect">
            <a:avLst/>
          </a:prstGeom>
          <a:noFill/>
        </p:spPr>
      </p:pic>
      <p:pic>
        <p:nvPicPr>
          <p:cNvPr id="1031" name="Picture 7" descr="D:\Александр\ФОТОГРАФИИ\_для PPT\Сиб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2784994" cy="1864640"/>
          </a:xfrm>
          <a:prstGeom prst="rect">
            <a:avLst/>
          </a:prstGeom>
          <a:noFill/>
        </p:spPr>
      </p:pic>
      <p:pic>
        <p:nvPicPr>
          <p:cNvPr id="1032" name="Picture 8" descr="D:\Александр\ФОТОГРАФИИ\_для PPT\Аэропорт Баланд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142984"/>
            <a:ext cx="2786082" cy="1856662"/>
          </a:xfrm>
          <a:prstGeom prst="rect">
            <a:avLst/>
          </a:prstGeom>
          <a:noFill/>
        </p:spPr>
      </p:pic>
      <p:pic>
        <p:nvPicPr>
          <p:cNvPr id="1034" name="Picture 10" descr="D:\Александр\ФОТОГРАФИИ\_для PPT\Снежинс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142984"/>
            <a:ext cx="2786081" cy="185666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5720" y="3000372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Транспортная инфраструктура.</a:t>
            </a:r>
          </a:p>
          <a:p>
            <a:r>
              <a:rPr lang="ru-RU" sz="1400" dirty="0" smtClean="0"/>
              <a:t>На фото</a:t>
            </a:r>
            <a:r>
              <a:rPr lang="en-US" sz="1400" dirty="0" smtClean="0"/>
              <a:t>: </a:t>
            </a:r>
            <a:r>
              <a:rPr lang="ru-RU" sz="1400" dirty="0" smtClean="0"/>
              <a:t>Московская кольцевая</a:t>
            </a:r>
          </a:p>
          <a:p>
            <a:r>
              <a:rPr lang="ru-RU" sz="1400" dirty="0" smtClean="0"/>
              <a:t>железная дорога	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0" y="3000372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Атомная отрасль и энергетика</a:t>
            </a:r>
          </a:p>
          <a:p>
            <a:r>
              <a:rPr lang="ru-RU" sz="1400" dirty="0" smtClean="0"/>
              <a:t>На фото</a:t>
            </a:r>
            <a:r>
              <a:rPr lang="en-US" sz="1400" dirty="0" smtClean="0"/>
              <a:t>: </a:t>
            </a:r>
            <a:r>
              <a:rPr lang="ru-RU" sz="1400" dirty="0" smtClean="0"/>
              <a:t>Российский федеральный</a:t>
            </a:r>
          </a:p>
          <a:p>
            <a:r>
              <a:rPr lang="ru-RU" sz="1400" dirty="0" smtClean="0"/>
              <a:t>Ядерный центр	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3000372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Аэропорты и аэродромы</a:t>
            </a:r>
          </a:p>
          <a:p>
            <a:r>
              <a:rPr lang="ru-RU" sz="1400" dirty="0" smtClean="0"/>
              <a:t>На фото</a:t>
            </a:r>
            <a:r>
              <a:rPr lang="en-US" sz="1400" dirty="0" smtClean="0"/>
              <a:t>:</a:t>
            </a:r>
            <a:r>
              <a:rPr lang="ru-RU" sz="1400" dirty="0" smtClean="0"/>
              <a:t> Аэропорт </a:t>
            </a:r>
            <a:r>
              <a:rPr lang="ru-RU" sz="1400" dirty="0" err="1" smtClean="0"/>
              <a:t>Баландино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г. Челябинск (проект 2019 г)	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561927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Объекты добычи, транспортировки </a:t>
            </a:r>
          </a:p>
          <a:p>
            <a:r>
              <a:rPr lang="ru-RU" sz="1400" dirty="0" smtClean="0"/>
              <a:t>и переработки нефти и газа</a:t>
            </a:r>
          </a:p>
          <a:p>
            <a:r>
              <a:rPr lang="ru-RU" sz="1400" dirty="0" smtClean="0"/>
              <a:t>На фото</a:t>
            </a:r>
            <a:r>
              <a:rPr lang="en-US" sz="1400" dirty="0" smtClean="0"/>
              <a:t>:</a:t>
            </a:r>
            <a:r>
              <a:rPr lang="ru-RU" sz="1400" dirty="0" smtClean="0"/>
              <a:t> Объект ПАО «</a:t>
            </a:r>
            <a:r>
              <a:rPr lang="ru-RU" sz="1400" dirty="0" err="1" smtClean="0"/>
              <a:t>Сибур</a:t>
            </a:r>
            <a:r>
              <a:rPr lang="ru-RU" sz="1400" dirty="0"/>
              <a:t> х</a:t>
            </a:r>
            <a:r>
              <a:rPr lang="ru-RU" sz="1400" dirty="0" smtClean="0"/>
              <a:t>олдинг»	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3786190"/>
            <a:ext cx="5643602" cy="1428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ИЗПО «Топаз» являются практичным и универсальным </a:t>
            </a:r>
          </a:p>
          <a:p>
            <a:r>
              <a:rPr lang="ru-RU" dirty="0" smtClean="0"/>
              <a:t>решением для защиты периметра промышленных </a:t>
            </a:r>
          </a:p>
          <a:p>
            <a:r>
              <a:rPr lang="ru-RU" dirty="0" smtClean="0"/>
              <a:t>территорий, строительных объектов, муниципальных </a:t>
            </a:r>
          </a:p>
          <a:p>
            <a:r>
              <a:rPr lang="ru-RU" dirty="0" smtClean="0"/>
              <a:t>учреждений, спортплощадок, режимных объектов </a:t>
            </a:r>
          </a:p>
          <a:p>
            <a:r>
              <a:rPr lang="ru-RU" dirty="0" smtClean="0"/>
              <a:t>с повышенными требованиями безопасности.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143240" y="5286388"/>
            <a:ext cx="300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Типовой состав</a:t>
            </a:r>
            <a:r>
              <a:rPr lang="en-US" dirty="0" smtClean="0"/>
              <a:t> </a:t>
            </a:r>
            <a:r>
              <a:rPr lang="ru-RU" dirty="0" smtClean="0"/>
              <a:t>ограждений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500430" y="5643578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Сетчатая панель 3д-ограждения</a:t>
            </a:r>
          </a:p>
          <a:p>
            <a:pPr>
              <a:buFontTx/>
              <a:buChar char="-"/>
            </a:pPr>
            <a:r>
              <a:rPr lang="ru-RU" sz="1400" dirty="0" smtClean="0"/>
              <a:t> Металлическая стойка прямоугольного сечения</a:t>
            </a:r>
          </a:p>
          <a:p>
            <a:pPr>
              <a:buFontTx/>
              <a:buChar char="-"/>
            </a:pPr>
            <a:r>
              <a:rPr lang="ru-RU" sz="1400" dirty="0" smtClean="0"/>
              <a:t> </a:t>
            </a:r>
            <a:r>
              <a:rPr lang="en-US" sz="1400" dirty="0" smtClean="0"/>
              <a:t>Y-</a:t>
            </a:r>
            <a:r>
              <a:rPr lang="ru-RU" sz="1400" dirty="0" smtClean="0"/>
              <a:t>образные кронштейны для дополнительного ограждения сверху</a:t>
            </a:r>
          </a:p>
          <a:p>
            <a:pPr>
              <a:buFontTx/>
              <a:buChar char="-"/>
            </a:pPr>
            <a:r>
              <a:rPr lang="ru-RU" sz="1400" dirty="0" smtClean="0"/>
              <a:t> Колючий спиральный или плоский барьер безопасности «Егоза»</a:t>
            </a:r>
            <a:endParaRPr lang="ru-RU" sz="1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8765" y="5286388"/>
            <a:ext cx="269951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Промышленные защитные ограждения</a:t>
            </a:r>
            <a:endParaRPr lang="ru-RU" sz="4000" dirty="0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0" y="571480"/>
            <a:ext cx="914400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Комплектующие и состав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282" y="928670"/>
            <a:ext cx="214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Сетчатые 3д панели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85720" y="3357562"/>
            <a:ext cx="467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Колючая проволока различных модификаций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85720" y="5786454"/>
            <a:ext cx="179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Входные группы</a:t>
            </a:r>
            <a:endParaRPr lang="ru-RU" dirty="0"/>
          </a:p>
        </p:txBody>
      </p:sp>
      <p:pic>
        <p:nvPicPr>
          <p:cNvPr id="2051" name="Picture 3" descr="D:\Александр\ФОТОГРАФИИ\_для PPT\Сетчатые пан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95" y="1285860"/>
            <a:ext cx="1546235" cy="1546235"/>
          </a:xfrm>
          <a:prstGeom prst="rect">
            <a:avLst/>
          </a:prstGeom>
          <a:noFill/>
        </p:spPr>
      </p:pic>
      <p:pic>
        <p:nvPicPr>
          <p:cNvPr id="2052" name="Picture 4" descr="D:\Александр\ФОТОГРАФИИ\_для PPT\Сетчатые панел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69" y="1285860"/>
            <a:ext cx="1546235" cy="1546235"/>
          </a:xfrm>
          <a:prstGeom prst="rect">
            <a:avLst/>
          </a:prstGeom>
          <a:noFill/>
        </p:spPr>
      </p:pic>
      <p:pic>
        <p:nvPicPr>
          <p:cNvPr id="2053" name="Picture 5" descr="D:\Александр\ФОТОГРАФИИ\_для PPT\Сетчатые панели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285860"/>
            <a:ext cx="1543143" cy="154623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643570" y="928670"/>
            <a:ext cx="87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Стойки</a:t>
            </a:r>
            <a:endParaRPr lang="ru-RU" dirty="0"/>
          </a:p>
        </p:txBody>
      </p:sp>
      <p:pic>
        <p:nvPicPr>
          <p:cNvPr id="34" name="Picture 8" descr="D:\Александр\ФОТОГРАФИИ\_для PPT\Стойка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8333" y="1285860"/>
            <a:ext cx="1571636" cy="1571636"/>
          </a:xfrm>
          <a:prstGeom prst="rect">
            <a:avLst/>
          </a:prstGeom>
          <a:noFill/>
        </p:spPr>
      </p:pic>
      <p:pic>
        <p:nvPicPr>
          <p:cNvPr id="37" name="Picture 6" descr="D:\Александр\ФОТОГРАФИИ\_для PPT\Стой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1407" y="1285860"/>
            <a:ext cx="1571636" cy="1571636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290483" y="278605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Высота</a:t>
            </a:r>
            <a:r>
              <a:rPr lang="en-US" sz="1200" dirty="0" smtClean="0"/>
              <a:t>: </a:t>
            </a:r>
            <a:r>
              <a:rPr lang="ru-RU" sz="1200" dirty="0" smtClean="0"/>
              <a:t>до 3 м.            </a:t>
            </a:r>
            <a:r>
              <a:rPr lang="en-US" sz="1200" dirty="0" smtClean="0"/>
              <a:t>    </a:t>
            </a:r>
            <a:r>
              <a:rPr lang="ru-RU" sz="1200" dirty="0" smtClean="0"/>
              <a:t>Пруток: 3, 4, 5, 6 мм  </a:t>
            </a:r>
            <a:r>
              <a:rPr lang="en-US" sz="1200" dirty="0" smtClean="0"/>
              <a:t>       </a:t>
            </a:r>
            <a:r>
              <a:rPr lang="ru-RU" sz="1200" dirty="0" smtClean="0"/>
              <a:t>Оцинкованный материал </a:t>
            </a:r>
          </a:p>
          <a:p>
            <a:r>
              <a:rPr lang="ru-RU" sz="1200" dirty="0" smtClean="0"/>
              <a:t>Ширина: до 3,2 м.      </a:t>
            </a:r>
            <a:r>
              <a:rPr lang="en-US" sz="1200" dirty="0" smtClean="0"/>
              <a:t>      </a:t>
            </a:r>
            <a:r>
              <a:rPr lang="ru-RU" sz="1200" dirty="0" smtClean="0"/>
              <a:t> Покрытие: порошково-полимерное по кат. </a:t>
            </a:r>
            <a:r>
              <a:rPr lang="en-US" sz="1200" dirty="0" smtClean="0"/>
              <a:t>RAL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648333" y="278605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Высота</a:t>
            </a:r>
            <a:r>
              <a:rPr lang="en-US" sz="1200" dirty="0" smtClean="0"/>
              <a:t>: </a:t>
            </a:r>
            <a:r>
              <a:rPr lang="ru-RU" sz="1200" dirty="0" smtClean="0"/>
              <a:t>до </a:t>
            </a:r>
            <a:r>
              <a:rPr lang="en-US" sz="1200" dirty="0" smtClean="0"/>
              <a:t>12</a:t>
            </a:r>
            <a:r>
              <a:rPr lang="ru-RU" sz="1200" dirty="0" smtClean="0"/>
              <a:t> м. </a:t>
            </a:r>
            <a:r>
              <a:rPr lang="en-US" sz="1200" dirty="0" smtClean="0"/>
              <a:t>  </a:t>
            </a:r>
            <a:r>
              <a:rPr lang="ru-RU" sz="1200" dirty="0" smtClean="0"/>
              <a:t>Установка: Фланец или бетон</a:t>
            </a:r>
            <a:r>
              <a:rPr lang="en-US" sz="1200" dirty="0" smtClean="0"/>
              <a:t>  </a:t>
            </a:r>
            <a:endParaRPr lang="ru-RU" sz="1200" dirty="0" smtClean="0"/>
          </a:p>
          <a:p>
            <a:r>
              <a:rPr lang="ru-RU" sz="1200" dirty="0" smtClean="0"/>
              <a:t>Профиль</a:t>
            </a:r>
            <a:r>
              <a:rPr lang="en-US" sz="1200" dirty="0" smtClean="0"/>
              <a:t>: </a:t>
            </a:r>
            <a:r>
              <a:rPr lang="ru-RU" sz="1200" dirty="0" smtClean="0"/>
              <a:t> </a:t>
            </a:r>
            <a:r>
              <a:rPr lang="en-US" sz="1200" dirty="0" smtClean="0"/>
              <a:t>60*40</a:t>
            </a:r>
            <a:r>
              <a:rPr lang="ru-RU" sz="1200" dirty="0" smtClean="0"/>
              <a:t>, 60*60, 80*80, 100*100 и др.</a:t>
            </a:r>
            <a:endParaRPr lang="ru-RU" sz="1200" dirty="0"/>
          </a:p>
        </p:txBody>
      </p:sp>
      <p:pic>
        <p:nvPicPr>
          <p:cNvPr id="2058" name="Picture 10" descr="D:\Александр\ФОТОГРАФИИ\_для PPT\285_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714752"/>
            <a:ext cx="1571637" cy="15716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9" name="Picture 11" descr="D:\Александр\ФОТОГРАФИИ\_для PPT\АК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714752"/>
            <a:ext cx="1571637" cy="15716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60" name="Picture 12" descr="D:\Александр\ФОТОГРАФИИ\_для PPT\пбб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66907" y="3714752"/>
            <a:ext cx="1571637" cy="1571636"/>
          </a:xfrm>
          <a:prstGeom prst="rect">
            <a:avLst/>
          </a:prstGeom>
          <a:noFill/>
        </p:spPr>
      </p:pic>
      <p:pic>
        <p:nvPicPr>
          <p:cNvPr id="49" name="Picture 9" descr="D:\Александр\ФОТОГРАФИИ\_для PPT\СББ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833" y="3714752"/>
            <a:ext cx="1546886" cy="1571636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357158" y="528638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Спиральный барьер</a:t>
            </a:r>
          </a:p>
          <a:p>
            <a:r>
              <a:rPr lang="ru-RU" sz="1200" dirty="0" smtClean="0"/>
              <a:t>Безопасности «Егоза»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528638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Плоский барьер</a:t>
            </a:r>
          </a:p>
          <a:p>
            <a:r>
              <a:rPr lang="ru-RU" sz="1200" dirty="0" smtClean="0"/>
              <a:t>Безопасности «Егоза»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714744" y="5286388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ПКЛЗ «Егоза»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5357818" y="528638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Армированная </a:t>
            </a:r>
          </a:p>
          <a:p>
            <a:r>
              <a:rPr lang="ru-RU" sz="1200" dirty="0" smtClean="0"/>
              <a:t>колючая лента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7000892" y="5286388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ГОСТ 285-69</a:t>
            </a:r>
            <a:endParaRPr lang="ru-RU" sz="1200" dirty="0"/>
          </a:p>
        </p:txBody>
      </p:sp>
      <p:pic>
        <p:nvPicPr>
          <p:cNvPr id="58" name="Picture 11" descr="D:\Александр\ФОТОГРАФИИ\_для PPT\пклз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9981" y="3714752"/>
            <a:ext cx="1571635" cy="157163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357158" y="614364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/>
              <a:t> Ворота откатные и распашные</a:t>
            </a:r>
          </a:p>
          <a:p>
            <a:pPr>
              <a:buFontTx/>
              <a:buChar char="-"/>
            </a:pPr>
            <a:r>
              <a:rPr lang="ru-RU" sz="1200" dirty="0"/>
              <a:t> </a:t>
            </a:r>
            <a:r>
              <a:rPr lang="ru-RU" sz="1200" dirty="0" smtClean="0"/>
              <a:t>Калитки, шлагбаумы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5715016"/>
            <a:ext cx="1309680" cy="92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248" y="5857892"/>
            <a:ext cx="11130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8" y="5857892"/>
            <a:ext cx="557645" cy="79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2264" y="5643578"/>
            <a:ext cx="1000132" cy="9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43834" y="5500702"/>
            <a:ext cx="1348033" cy="58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43834" y="6143644"/>
            <a:ext cx="1357322" cy="58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226</Words>
  <Application>Microsoft Office PowerPoint</Application>
  <PresentationFormat>Экран (4:3)</PresentationFormat>
  <Paragraphs>44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Промышленные защитные ограждения</vt:lpstr>
      <vt:lpstr>Промышленные защитные ограждения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Промышленные защитные ограждения</dc:title>
  <dc:creator>Petrov</dc:creator>
  <cp:lastModifiedBy>Petrov</cp:lastModifiedBy>
  <cp:revision>23</cp:revision>
  <dcterms:created xsi:type="dcterms:W3CDTF">2019-03-28T04:31:02Z</dcterms:created>
  <dcterms:modified xsi:type="dcterms:W3CDTF">2019-03-28T09:17:11Z</dcterms:modified>
</cp:coreProperties>
</file>